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9" r:id="rId13"/>
    <p:sldId id="280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1" r:id="rId23"/>
    <p:sldId id="292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F86C682-BF1C-4883-897F-B803EFB7569A}">
          <p14:sldIdLst>
            <p14:sldId id="256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9"/>
            <p14:sldId id="280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1"/>
            <p14:sldId id="29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53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Leaving Certificate Subject Options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 dirty="0" smtClean="0"/>
          </a:p>
          <a:p>
            <a:r>
              <a:rPr lang="en-IE" dirty="0" smtClean="0"/>
              <a:t>for the 2017 – 2018 academic year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821920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Possible Careers and Subject Combinations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E" dirty="0" smtClean="0"/>
              <a:t>Pharmacy</a:t>
            </a:r>
          </a:p>
          <a:p>
            <a:r>
              <a:rPr lang="en-IE" dirty="0"/>
              <a:t>English</a:t>
            </a:r>
          </a:p>
          <a:p>
            <a:r>
              <a:rPr lang="en-IE" dirty="0"/>
              <a:t>Irish</a:t>
            </a:r>
          </a:p>
          <a:p>
            <a:r>
              <a:rPr lang="en-IE" dirty="0"/>
              <a:t>Maths</a:t>
            </a:r>
          </a:p>
          <a:p>
            <a:r>
              <a:rPr lang="en-IE" dirty="0"/>
              <a:t>Language</a:t>
            </a:r>
          </a:p>
          <a:p>
            <a:r>
              <a:rPr lang="en-IE" dirty="0"/>
              <a:t>Chemistry</a:t>
            </a:r>
          </a:p>
          <a:p>
            <a:r>
              <a:rPr lang="en-IE" dirty="0"/>
              <a:t>Biology</a:t>
            </a:r>
          </a:p>
          <a:p>
            <a:r>
              <a:rPr lang="en-IE" dirty="0"/>
              <a:t>Your favourite </a:t>
            </a:r>
            <a:r>
              <a:rPr lang="en-IE" dirty="0" smtClean="0"/>
              <a:t>subject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7802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Choosing a language</a:t>
            </a:r>
          </a:p>
        </p:txBody>
      </p:sp>
      <p:sp>
        <p:nvSpPr>
          <p:cNvPr id="645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dirty="0" smtClean="0"/>
              <a:t>Choosing French or Spanish builds on the knowledge acquired for the Junior certificate</a:t>
            </a:r>
          </a:p>
          <a:p>
            <a:r>
              <a:rPr lang="en-US" altLang="en-US" dirty="0" smtClean="0"/>
              <a:t>Would suit students with an interest in French/Spanish culture and who have an aptitude for the </a:t>
            </a:r>
            <a:r>
              <a:rPr lang="en-US" altLang="en-US" dirty="0" smtClean="0"/>
              <a:t>language</a:t>
            </a:r>
          </a:p>
          <a:p>
            <a:r>
              <a:rPr lang="en-US" altLang="en-US" dirty="0"/>
              <a:t>French/Spanish would be of benefit to many careers including teaching, translation,  interpreting, journalism  media, engineering, finance, tourism, hospitality, food and wine, sales and </a:t>
            </a:r>
            <a:r>
              <a:rPr lang="en-US" altLang="en-US" dirty="0" smtClean="0"/>
              <a:t>marketing</a:t>
            </a:r>
            <a:endParaRPr lang="en-US" altLang="en-US" dirty="0" smtClean="0"/>
          </a:p>
          <a:p>
            <a:r>
              <a:rPr lang="en-US" altLang="en-US" dirty="0" smtClean="0"/>
              <a:t>Important choice as many 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level courses have a language requirement</a:t>
            </a: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D2B7C0D-4794-4F13-97C5-4059356A9FA5}" type="slidenum">
              <a:rPr lang="en-US" altLang="en-US">
                <a:solidFill>
                  <a:srgbClr val="FEFEFE"/>
                </a:solidFill>
                <a:latin typeface="Century Gothic" panose="020B0502020202020204" pitchFamily="34" charset="0"/>
              </a:rPr>
              <a:pPr/>
              <a:t>11</a:t>
            </a:fld>
            <a:endParaRPr lang="en-US" altLang="en-US" dirty="0">
              <a:solidFill>
                <a:srgbClr val="FEFEFE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324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smtClean="0"/>
              <a:t/>
            </a:r>
            <a:br>
              <a:rPr lang="en-US" altLang="en-US" smtClean="0"/>
            </a:br>
            <a:r>
              <a:rPr lang="en-US" altLang="en-US" smtClean="0"/>
              <a:t>Choosing Business</a:t>
            </a:r>
            <a:br>
              <a:rPr lang="en-US" altLang="en-US" smtClean="0"/>
            </a:br>
            <a:endParaRPr lang="en-US" altLang="en-US" smtClean="0"/>
          </a:p>
        </p:txBody>
      </p:sp>
      <p:sp>
        <p:nvSpPr>
          <p:cNvPr id="665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Business provides students with a learning experience for a wide range of careers in business, marketing, law enterprise and management</a:t>
            </a:r>
          </a:p>
          <a:p>
            <a:r>
              <a:rPr lang="en-US" altLang="en-US" smtClean="0"/>
              <a:t>Would suit students who have an organised mind and who like to answer questions in bullet points not in long essay format</a:t>
            </a: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8B836EC-2605-4D89-825C-067B2B14591E}" type="slidenum">
              <a:rPr lang="en-US" altLang="en-US">
                <a:solidFill>
                  <a:srgbClr val="FEFEFE"/>
                </a:solidFill>
                <a:latin typeface="Century Gothic" panose="020B0502020202020204" pitchFamily="34" charset="0"/>
              </a:rPr>
              <a:pPr/>
              <a:t>12</a:t>
            </a:fld>
            <a:endParaRPr lang="en-US" altLang="en-US">
              <a:solidFill>
                <a:srgbClr val="FEFEFE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687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Choosing  Economics</a:t>
            </a:r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dirty="0" smtClean="0"/>
              <a:t>Economics provides students with a learning foundation for a wide range of careers in business, economics, finance, enterprise and management</a:t>
            </a:r>
          </a:p>
          <a:p>
            <a:r>
              <a:rPr lang="en-US" altLang="en-US" dirty="0" smtClean="0"/>
              <a:t>Ideally students should have a general interest in how the economy works and be interested in current </a:t>
            </a:r>
            <a:r>
              <a:rPr lang="en-US" altLang="en-US" dirty="0" smtClean="0"/>
              <a:t>affairs</a:t>
            </a:r>
          </a:p>
          <a:p>
            <a:r>
              <a:rPr lang="en-US" altLang="en-US" dirty="0" smtClean="0"/>
              <a:t>The </a:t>
            </a:r>
            <a:r>
              <a:rPr lang="en-US" altLang="en-US" dirty="0"/>
              <a:t>study of Economics is concerned with the workings of a modern economy at both macro and micro level</a:t>
            </a:r>
          </a:p>
          <a:p>
            <a:r>
              <a:rPr lang="en-US" altLang="en-US" dirty="0"/>
              <a:t>It suits students who are willing to work hard and caters for all </a:t>
            </a:r>
            <a:r>
              <a:rPr lang="en-US" altLang="en-US" dirty="0" smtClean="0"/>
              <a:t>abilities</a:t>
            </a:r>
          </a:p>
          <a:p>
            <a:r>
              <a:rPr lang="en-US" altLang="en-US" dirty="0"/>
              <a:t>Economics is not an essential requirement for any courses in the CAO system</a:t>
            </a:r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803D6D3-D674-43AD-B40B-95E0D73D37EF}" type="slidenum">
              <a:rPr lang="en-US" altLang="en-US">
                <a:solidFill>
                  <a:srgbClr val="FEFEFE"/>
                </a:solidFill>
                <a:latin typeface="Century Gothic" panose="020B0502020202020204" pitchFamily="34" charset="0"/>
              </a:rPr>
              <a:pPr/>
              <a:t>13</a:t>
            </a:fld>
            <a:endParaRPr lang="en-US" altLang="en-US">
              <a:solidFill>
                <a:srgbClr val="FEFEFE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1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Choosing </a:t>
            </a:r>
            <a:r>
              <a:rPr lang="en-US" altLang="en-US" dirty="0" smtClean="0"/>
              <a:t>Accounting </a:t>
            </a:r>
            <a:endParaRPr lang="en-US" altLang="en-US" dirty="0" smtClean="0"/>
          </a:p>
        </p:txBody>
      </p:sp>
      <p:sp>
        <p:nvSpPr>
          <p:cNvPr id="696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Accounting develops students numeracy skills within the context of business and enterprise</a:t>
            </a:r>
          </a:p>
          <a:p>
            <a:r>
              <a:rPr lang="en-US" altLang="en-US" smtClean="0"/>
              <a:t>Strongly recommended when Accountancy is the career path you want to  follow although not required for any course at third level</a:t>
            </a:r>
          </a:p>
          <a:p>
            <a:r>
              <a:rPr lang="en-US" altLang="en-US" smtClean="0"/>
              <a:t>Students needs to be comfortable with numbers but do not need to be higher level maths students</a:t>
            </a:r>
          </a:p>
          <a:p>
            <a:endParaRPr lang="en-US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FEFEFE"/>
                </a:solidFill>
                <a:latin typeface="Century Gothic" panose="020B0502020202020204" pitchFamily="34" charset="0"/>
              </a:rPr>
              <a:t>s</a:t>
            </a:r>
            <a:fld id="{4E9788E4-033F-4A25-BBB8-59B74A4C5D54}" type="slidenum">
              <a:rPr lang="en-US" altLang="en-US">
                <a:solidFill>
                  <a:srgbClr val="FEFEFE"/>
                </a:solidFill>
                <a:latin typeface="Century Gothic" panose="020B0502020202020204" pitchFamily="34" charset="0"/>
              </a:rPr>
              <a:pPr/>
              <a:t>14</a:t>
            </a:fld>
            <a:endParaRPr lang="en-US" altLang="en-US">
              <a:solidFill>
                <a:srgbClr val="FEFEFE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231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Choosing Geography</a:t>
            </a:r>
          </a:p>
        </p:txBody>
      </p:sp>
      <p:sp>
        <p:nvSpPr>
          <p:cNvPr id="706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Suits students considering further study in areas such as geography, economics, environmental science</a:t>
            </a:r>
          </a:p>
          <a:p>
            <a:r>
              <a:rPr lang="en-US" altLang="en-US" smtClean="0"/>
              <a:t> Not an essential requirement for any course in the CAO system</a:t>
            </a:r>
          </a:p>
          <a:p>
            <a:r>
              <a:rPr lang="en-US" altLang="en-US" smtClean="0"/>
              <a:t>TCD accepts Geography as a science subject into science and pharmacy</a:t>
            </a:r>
          </a:p>
          <a:p>
            <a:r>
              <a:rPr lang="en-US" altLang="en-US" smtClean="0"/>
              <a:t>UCD accepts Geography as a science subject into science</a:t>
            </a: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29972BE-3B01-45CD-BBD8-ADCB995B4DF3}" type="slidenum">
              <a:rPr lang="en-US" altLang="en-US">
                <a:solidFill>
                  <a:srgbClr val="FEFEFE"/>
                </a:solidFill>
                <a:latin typeface="Century Gothic" panose="020B0502020202020204" pitchFamily="34" charset="0"/>
              </a:rPr>
              <a:pPr/>
              <a:t>15</a:t>
            </a:fld>
            <a:endParaRPr lang="en-US" altLang="en-US">
              <a:solidFill>
                <a:srgbClr val="FEFEFE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556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US" altLang="en-US" smtClean="0"/>
              <a:t>Choosing History</a:t>
            </a:r>
          </a:p>
        </p:txBody>
      </p:sp>
      <p:sp>
        <p:nvSpPr>
          <p:cNvPr id="7168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altLang="en-US" smtClean="0"/>
              <a:t>History suits students who enjoy history and who are willing to commit a lot of time to study and research</a:t>
            </a:r>
          </a:p>
          <a:p>
            <a:r>
              <a:rPr lang="en-US" altLang="en-US" smtClean="0"/>
              <a:t>Students who have strong English language skills </a:t>
            </a:r>
          </a:p>
          <a:p>
            <a:r>
              <a:rPr lang="en-US" altLang="en-US" smtClean="0"/>
              <a:t>It is not required for any CAO courses</a:t>
            </a:r>
          </a:p>
          <a:p>
            <a:r>
              <a:rPr lang="en-US" altLang="en-US" smtClean="0"/>
              <a:t>Useful for careers in education, law, media, politics, research etc.</a:t>
            </a:r>
          </a:p>
        </p:txBody>
      </p:sp>
      <p:sp>
        <p:nvSpPr>
          <p:cNvPr id="71684" name="Slide Number Placeholder 3"/>
          <p:cNvSpPr txBox="1">
            <a:spLocks noGrp="1"/>
          </p:cNvSpPr>
          <p:nvPr/>
        </p:nvSpPr>
        <p:spPr bwMode="auto">
          <a:xfrm>
            <a:off x="8688388" y="6245225"/>
            <a:ext cx="152241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46A3F38C-3854-42DD-98C7-4CE6682A6EA8}" type="slidenum">
              <a:rPr lang="en-US" altLang="en-US" sz="1400"/>
              <a:pPr algn="r" eaLnBrk="1" hangingPunct="1"/>
              <a:t>16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2112127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Choosing Music</a:t>
            </a:r>
          </a:p>
        </p:txBody>
      </p:sp>
      <p:sp>
        <p:nvSpPr>
          <p:cNvPr id="727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Music involves three core areas-performing, composing and listening</a:t>
            </a:r>
          </a:p>
          <a:p>
            <a:r>
              <a:rPr lang="en-US" altLang="en-US" smtClean="0"/>
              <a:t>Suits students considering a career in a creative discipline such as singing , playing in a band, music production and performance technology and management</a:t>
            </a:r>
          </a:p>
          <a:p>
            <a:r>
              <a:rPr lang="en-US" altLang="en-US" smtClean="0"/>
              <a:t>Most music courses require an  interview and an audition along with Leaving cert results </a:t>
            </a:r>
          </a:p>
          <a:p>
            <a:pPr>
              <a:buFontTx/>
              <a:buNone/>
            </a:pPr>
            <a:endParaRPr lang="en-US" altLang="en-US" smtClean="0"/>
          </a:p>
          <a:p>
            <a:endParaRPr lang="en-US" alt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7B5E13C-61BD-424D-8F1D-C12A8FEF8A83}" type="slidenum">
              <a:rPr lang="en-US" altLang="en-US">
                <a:solidFill>
                  <a:srgbClr val="FEFEFE"/>
                </a:solidFill>
                <a:latin typeface="Century Gothic" panose="020B0502020202020204" pitchFamily="34" charset="0"/>
              </a:rPr>
              <a:pPr/>
              <a:t>17</a:t>
            </a:fld>
            <a:endParaRPr lang="en-US" altLang="en-US">
              <a:solidFill>
                <a:srgbClr val="FEFEFE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834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Choosing Biology</a:t>
            </a:r>
          </a:p>
        </p:txBody>
      </p:sp>
      <p:sp>
        <p:nvSpPr>
          <p:cNvPr id="737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Suits students who had a good understanding and interest in junior cert science at higher level </a:t>
            </a:r>
          </a:p>
          <a:p>
            <a:r>
              <a:rPr lang="en-US" altLang="en-US" smtClean="0"/>
              <a:t>Suits students who have excellent memories and attention to detail</a:t>
            </a:r>
          </a:p>
          <a:p>
            <a:r>
              <a:rPr lang="en-US" altLang="en-US" smtClean="0"/>
              <a:t>Many CAO courses require at least one science subject</a:t>
            </a:r>
          </a:p>
          <a:p>
            <a:r>
              <a:rPr lang="en-US" altLang="en-US" smtClean="0"/>
              <a:t>Choosing biology will be a huge benefit when studying Medicine, Nursing and related courses   </a:t>
            </a:r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DEBB99A-9C3D-4824-B0A2-E5AE1B61F080}" type="slidenum">
              <a:rPr lang="en-US" altLang="en-US">
                <a:solidFill>
                  <a:srgbClr val="FEFEFE"/>
                </a:solidFill>
                <a:latin typeface="Century Gothic" panose="020B0502020202020204" pitchFamily="34" charset="0"/>
              </a:rPr>
              <a:pPr/>
              <a:t>18</a:t>
            </a:fld>
            <a:endParaRPr lang="en-US" altLang="en-US">
              <a:solidFill>
                <a:srgbClr val="FEFEFE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887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Choosing Chemistry</a:t>
            </a:r>
          </a:p>
        </p:txBody>
      </p:sp>
      <p:sp>
        <p:nvSpPr>
          <p:cNvPr id="747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Suits students who have done well in Mathematics and Science at junior cert level</a:t>
            </a:r>
          </a:p>
          <a:p>
            <a:r>
              <a:rPr lang="en-US" altLang="en-US" smtClean="0"/>
              <a:t>Chemistry is an essential element in the study of careers including Medicine, Dentistry, Veterinary Science, Physiotherapy, Nursing, Pharmacy and Medical Laboratory Technology</a:t>
            </a:r>
          </a:p>
          <a:p>
            <a:endParaRPr lang="en-US" alt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4A491F1-0E82-4D1F-9BA2-9E2308184C30}" type="slidenum">
              <a:rPr lang="en-US" altLang="en-US">
                <a:solidFill>
                  <a:srgbClr val="FEFEFE"/>
                </a:solidFill>
                <a:latin typeface="Century Gothic" panose="020B0502020202020204" pitchFamily="34" charset="0"/>
              </a:rPr>
              <a:pPr/>
              <a:t>19</a:t>
            </a:fld>
            <a:endParaRPr lang="en-US" altLang="en-US">
              <a:solidFill>
                <a:srgbClr val="FEFEFE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100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Possible Careers and Subject Combinations</a:t>
            </a:r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IE" dirty="0" smtClean="0"/>
              <a:t>Primary School Education</a:t>
            </a:r>
          </a:p>
          <a:p>
            <a:r>
              <a:rPr lang="en-IE" dirty="0" smtClean="0"/>
              <a:t>English</a:t>
            </a:r>
            <a:endParaRPr lang="en-IE" dirty="0"/>
          </a:p>
          <a:p>
            <a:r>
              <a:rPr lang="en-IE" dirty="0"/>
              <a:t>Irish</a:t>
            </a:r>
          </a:p>
          <a:p>
            <a:r>
              <a:rPr lang="en-IE" dirty="0"/>
              <a:t>Maths</a:t>
            </a:r>
          </a:p>
          <a:p>
            <a:r>
              <a:rPr lang="en-IE" dirty="0"/>
              <a:t>Language</a:t>
            </a:r>
          </a:p>
          <a:p>
            <a:r>
              <a:rPr lang="en-IE" dirty="0"/>
              <a:t>Biology</a:t>
            </a:r>
          </a:p>
          <a:p>
            <a:r>
              <a:rPr lang="en-IE" dirty="0"/>
              <a:t>History/Geography</a:t>
            </a:r>
          </a:p>
          <a:p>
            <a:r>
              <a:rPr lang="en-IE" dirty="0"/>
              <a:t>Religion</a:t>
            </a:r>
          </a:p>
          <a:p>
            <a:r>
              <a:rPr lang="en-IE" dirty="0"/>
              <a:t>Your favourite </a:t>
            </a:r>
            <a:r>
              <a:rPr lang="en-IE" dirty="0" smtClean="0"/>
              <a:t>subject</a:t>
            </a:r>
            <a:endParaRPr lang="en-IE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IE" dirty="0" smtClean="0"/>
              <a:t>Architecture</a:t>
            </a:r>
          </a:p>
          <a:p>
            <a:r>
              <a:rPr lang="en-IE" dirty="0" smtClean="0"/>
              <a:t>English</a:t>
            </a:r>
            <a:endParaRPr lang="en-IE" dirty="0"/>
          </a:p>
          <a:p>
            <a:r>
              <a:rPr lang="en-IE" dirty="0"/>
              <a:t>Irish</a:t>
            </a:r>
          </a:p>
          <a:p>
            <a:r>
              <a:rPr lang="en-IE" dirty="0"/>
              <a:t>Maths</a:t>
            </a:r>
          </a:p>
          <a:p>
            <a:r>
              <a:rPr lang="en-IE" dirty="0"/>
              <a:t>Language</a:t>
            </a:r>
          </a:p>
          <a:p>
            <a:r>
              <a:rPr lang="en-IE" dirty="0"/>
              <a:t>Physics</a:t>
            </a:r>
          </a:p>
          <a:p>
            <a:r>
              <a:rPr lang="en-IE" dirty="0"/>
              <a:t>Art</a:t>
            </a:r>
          </a:p>
          <a:p>
            <a:r>
              <a:rPr lang="en-IE" dirty="0"/>
              <a:t>Design &amp; Communication Graphics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534431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Choosing Chemistry</a:t>
            </a:r>
          </a:p>
        </p:txBody>
      </p:sp>
      <p:sp>
        <p:nvSpPr>
          <p:cNvPr id="757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Chemistry  is an essential requirement for study of Dentistry, Medicine, Pharmacy (UCC),</a:t>
            </a:r>
          </a:p>
          <a:p>
            <a:pPr>
              <a:buFontTx/>
              <a:buNone/>
            </a:pPr>
            <a:r>
              <a:rPr lang="en-US" altLang="en-US" smtClean="0"/>
              <a:t>   Pharmacy (TCD), </a:t>
            </a:r>
          </a:p>
          <a:p>
            <a:pPr>
              <a:buFontTx/>
              <a:buNone/>
            </a:pPr>
            <a:r>
              <a:rPr lang="en-US" altLang="en-US" smtClean="0"/>
              <a:t>   Human Nutrition &amp; Dietetics (DIT), Public Health Nutrition (DIT),</a:t>
            </a:r>
          </a:p>
          <a:p>
            <a:pPr>
              <a:buFontTx/>
              <a:buNone/>
            </a:pPr>
            <a:r>
              <a:rPr lang="en-US" altLang="en-US" smtClean="0"/>
              <a:t>   Veterinary Medicine (UCD)</a:t>
            </a:r>
          </a:p>
          <a:p>
            <a:pPr>
              <a:buFontTx/>
              <a:buNone/>
            </a:pPr>
            <a:endParaRPr lang="en-US" altLang="en-US" smtClean="0"/>
          </a:p>
          <a:p>
            <a:pPr>
              <a:buFontTx/>
              <a:buNone/>
            </a:pPr>
            <a:endParaRPr lang="en-US" alt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E05A8FB-AD41-4B7D-9FD7-2A88BC4660FC}" type="slidenum">
              <a:rPr lang="en-US" altLang="en-US">
                <a:solidFill>
                  <a:srgbClr val="FEFEFE"/>
                </a:solidFill>
                <a:latin typeface="Century Gothic" panose="020B0502020202020204" pitchFamily="34" charset="0"/>
              </a:rPr>
              <a:pPr/>
              <a:t>20</a:t>
            </a:fld>
            <a:endParaRPr lang="en-US" altLang="en-US">
              <a:solidFill>
                <a:srgbClr val="FEFEFE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757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Choosing Physics</a:t>
            </a:r>
          </a:p>
        </p:txBody>
      </p:sp>
      <p:sp>
        <p:nvSpPr>
          <p:cNvPr id="768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Suits students who have an interest in science at junior cert level and those who enjoy learning about how things work</a:t>
            </a:r>
          </a:p>
          <a:p>
            <a:r>
              <a:rPr lang="en-US" altLang="en-US" dirty="0" smtClean="0"/>
              <a:t>Students who are interested in the following careers would be advised to study physics: electrician, optician, doctor, dentist, engineer, computer technician and </a:t>
            </a:r>
            <a:r>
              <a:rPr lang="en-US" altLang="en-US" dirty="0" smtClean="0"/>
              <a:t>programmer</a:t>
            </a:r>
          </a:p>
          <a:p>
            <a:r>
              <a:rPr lang="en-US" altLang="en-US" dirty="0"/>
              <a:t>Physics is a requirement for entry into a number of CAO courses including Theoretical Physics in TCD  and UCD</a:t>
            </a:r>
          </a:p>
          <a:p>
            <a:endParaRPr lang="en-US" altLang="en-US" dirty="0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AE5AF0F-D69D-45B9-AC49-67DCD5C36B52}" type="slidenum">
              <a:rPr lang="en-US" altLang="en-US">
                <a:solidFill>
                  <a:srgbClr val="FEFEFE"/>
                </a:solidFill>
                <a:latin typeface="Century Gothic" panose="020B0502020202020204" pitchFamily="34" charset="0"/>
              </a:rPr>
              <a:pPr/>
              <a:t>21</a:t>
            </a:fld>
            <a:endParaRPr lang="en-US" altLang="en-US">
              <a:solidFill>
                <a:srgbClr val="FEFEFE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077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Choosing Construction</a:t>
            </a:r>
          </a:p>
        </p:txBody>
      </p:sp>
      <p:sp>
        <p:nvSpPr>
          <p:cNvPr id="788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Suits students with an interest in buildings and the built environment</a:t>
            </a:r>
          </a:p>
          <a:p>
            <a:r>
              <a:rPr lang="en-US" altLang="en-US" smtClean="0"/>
              <a:t>Students should have an aptitude and interest for design and practical work</a:t>
            </a:r>
          </a:p>
          <a:p>
            <a:r>
              <a:rPr lang="en-US" altLang="en-US" smtClean="0"/>
              <a:t>Suits students interested in Building, Construction &amp; Property</a:t>
            </a:r>
          </a:p>
          <a:p>
            <a:r>
              <a:rPr lang="en-US" altLang="en-US" smtClean="0"/>
              <a:t>Not an essential subject for any courses in the CAO system</a:t>
            </a: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40DEB25-7CB3-451C-A6B5-EDEC953B3686}" type="slidenum">
              <a:rPr lang="en-US" altLang="en-US">
                <a:solidFill>
                  <a:srgbClr val="FEFEFE"/>
                </a:solidFill>
                <a:latin typeface="Century Gothic" panose="020B0502020202020204" pitchFamily="34" charset="0"/>
              </a:rPr>
              <a:pPr/>
              <a:t>22</a:t>
            </a:fld>
            <a:endParaRPr lang="en-US" altLang="en-US">
              <a:solidFill>
                <a:srgbClr val="FEFEFE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016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smtClean="0"/>
              <a:t>Choosing Design &amp; Communication Graphics</a:t>
            </a:r>
          </a:p>
        </p:txBody>
      </p:sp>
      <p:sp>
        <p:nvSpPr>
          <p:cNvPr id="798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Suits students who have an interest in the practical aspects of engineering and construction and who have taken Tech Graphics to Junior Cert level</a:t>
            </a:r>
          </a:p>
          <a:p>
            <a:r>
              <a:rPr lang="en-US" altLang="en-US" dirty="0" smtClean="0"/>
              <a:t>Suits students who have an interest in careers in Building, Construction &amp; Property, Computers &amp; Software, Art, Craft &amp; </a:t>
            </a:r>
            <a:r>
              <a:rPr lang="en-US" altLang="en-US" dirty="0" smtClean="0"/>
              <a:t>Design</a:t>
            </a:r>
          </a:p>
          <a:p>
            <a:r>
              <a:rPr lang="en-US" altLang="en-US" dirty="0"/>
              <a:t>Suits students interested in careers in Mechanical Engineering &amp; Manufacturing and Medical Devices</a:t>
            </a:r>
          </a:p>
          <a:p>
            <a:r>
              <a:rPr lang="en-US" altLang="en-US" dirty="0"/>
              <a:t>DCG is not an essential requirement for any courses in the CAO system</a:t>
            </a:r>
            <a:endParaRPr lang="en-US" altLang="en-US" dirty="0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9377F56-D33C-44EC-8C87-F82BC87A979A}" type="slidenum">
              <a:rPr lang="en-US" altLang="en-US">
                <a:solidFill>
                  <a:srgbClr val="FEFEFE"/>
                </a:solidFill>
                <a:latin typeface="Century Gothic" panose="020B0502020202020204" pitchFamily="34" charset="0"/>
              </a:rPr>
              <a:pPr/>
              <a:t>23</a:t>
            </a:fld>
            <a:endParaRPr lang="en-US" altLang="en-US">
              <a:solidFill>
                <a:srgbClr val="FEFEFE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225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Possible Careers and Subject Combinations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IE" dirty="0" smtClean="0"/>
              <a:t>Business</a:t>
            </a:r>
          </a:p>
          <a:p>
            <a:r>
              <a:rPr lang="en-IE" dirty="0" smtClean="0"/>
              <a:t>English</a:t>
            </a:r>
            <a:endParaRPr lang="en-IE" dirty="0"/>
          </a:p>
          <a:p>
            <a:r>
              <a:rPr lang="en-IE" dirty="0"/>
              <a:t>Irish</a:t>
            </a:r>
          </a:p>
          <a:p>
            <a:r>
              <a:rPr lang="en-IE" dirty="0"/>
              <a:t>Maths</a:t>
            </a:r>
          </a:p>
          <a:p>
            <a:r>
              <a:rPr lang="en-IE" dirty="0"/>
              <a:t>Language</a:t>
            </a:r>
          </a:p>
          <a:p>
            <a:r>
              <a:rPr lang="en-IE" dirty="0"/>
              <a:t>Business/Accountancy</a:t>
            </a:r>
          </a:p>
          <a:p>
            <a:r>
              <a:rPr lang="en-IE" dirty="0" smtClean="0"/>
              <a:t>Economics</a:t>
            </a:r>
            <a:endParaRPr lang="en-IE" dirty="0"/>
          </a:p>
          <a:p>
            <a:r>
              <a:rPr lang="en-IE" dirty="0"/>
              <a:t>Your favourite </a:t>
            </a:r>
            <a:r>
              <a:rPr lang="en-IE" dirty="0" smtClean="0"/>
              <a:t>subject</a:t>
            </a:r>
            <a:endParaRPr lang="en-IE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IE" dirty="0" smtClean="0"/>
              <a:t>Nursing</a:t>
            </a:r>
          </a:p>
          <a:p>
            <a:r>
              <a:rPr lang="en-IE" dirty="0" smtClean="0"/>
              <a:t>English</a:t>
            </a:r>
            <a:endParaRPr lang="en-IE" dirty="0"/>
          </a:p>
          <a:p>
            <a:r>
              <a:rPr lang="en-IE" dirty="0"/>
              <a:t>Irish</a:t>
            </a:r>
          </a:p>
          <a:p>
            <a:r>
              <a:rPr lang="en-IE" dirty="0"/>
              <a:t>Maths</a:t>
            </a:r>
          </a:p>
          <a:p>
            <a:r>
              <a:rPr lang="en-IE" dirty="0"/>
              <a:t>Biology</a:t>
            </a:r>
          </a:p>
          <a:p>
            <a:r>
              <a:rPr lang="en-IE" dirty="0"/>
              <a:t>Chemistry/Agricultural Science</a:t>
            </a:r>
          </a:p>
          <a:p>
            <a:r>
              <a:rPr lang="en-IE" dirty="0"/>
              <a:t>Home Economics - Scientific and Social</a:t>
            </a:r>
          </a:p>
          <a:p>
            <a:r>
              <a:rPr lang="en-IE" dirty="0"/>
              <a:t>Your favourite </a:t>
            </a:r>
            <a:r>
              <a:rPr lang="en-IE" dirty="0" smtClean="0"/>
              <a:t>subject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453224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Possible Careers and Subject Combinations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E" dirty="0" smtClean="0"/>
              <a:t>Physiotherapy</a:t>
            </a:r>
          </a:p>
          <a:p>
            <a:r>
              <a:rPr lang="en-IE" dirty="0" smtClean="0"/>
              <a:t>English</a:t>
            </a:r>
            <a:endParaRPr lang="en-IE" dirty="0"/>
          </a:p>
          <a:p>
            <a:r>
              <a:rPr lang="en-IE" dirty="0"/>
              <a:t>Irish</a:t>
            </a:r>
          </a:p>
          <a:p>
            <a:r>
              <a:rPr lang="en-IE" dirty="0"/>
              <a:t>Maths</a:t>
            </a:r>
          </a:p>
          <a:p>
            <a:r>
              <a:rPr lang="en-IE" dirty="0"/>
              <a:t>Language</a:t>
            </a:r>
          </a:p>
          <a:p>
            <a:r>
              <a:rPr lang="en-IE" dirty="0"/>
              <a:t>Biology</a:t>
            </a:r>
          </a:p>
          <a:p>
            <a:r>
              <a:rPr lang="en-IE" dirty="0"/>
              <a:t>Physics/Chemistry</a:t>
            </a:r>
          </a:p>
          <a:p>
            <a:r>
              <a:rPr lang="en-IE" dirty="0"/>
              <a:t>Your favourite </a:t>
            </a:r>
            <a:r>
              <a:rPr lang="en-IE" dirty="0" smtClean="0"/>
              <a:t>subject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E" dirty="0" smtClean="0"/>
              <a:t>Science</a:t>
            </a:r>
          </a:p>
          <a:p>
            <a:r>
              <a:rPr lang="en-IE" dirty="0" smtClean="0"/>
              <a:t>English</a:t>
            </a:r>
            <a:endParaRPr lang="en-IE" dirty="0"/>
          </a:p>
          <a:p>
            <a:r>
              <a:rPr lang="en-IE" dirty="0"/>
              <a:t>Irish</a:t>
            </a:r>
          </a:p>
          <a:p>
            <a:r>
              <a:rPr lang="en-IE" dirty="0"/>
              <a:t>Maths</a:t>
            </a:r>
          </a:p>
          <a:p>
            <a:r>
              <a:rPr lang="en-IE" dirty="0"/>
              <a:t>Biology/Chemistry</a:t>
            </a:r>
          </a:p>
          <a:p>
            <a:r>
              <a:rPr lang="en-IE" dirty="0"/>
              <a:t>Physics/Agricultural Science</a:t>
            </a:r>
          </a:p>
          <a:p>
            <a:r>
              <a:rPr lang="en-IE" dirty="0"/>
              <a:t>Geography</a:t>
            </a:r>
          </a:p>
          <a:p>
            <a:r>
              <a:rPr lang="en-IE" dirty="0"/>
              <a:t>Your favourite </a:t>
            </a:r>
            <a:r>
              <a:rPr lang="en-IE" dirty="0" smtClean="0"/>
              <a:t>subject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581153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Possible Careers and Subject Combinations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E" dirty="0" smtClean="0"/>
              <a:t>Medicine</a:t>
            </a:r>
          </a:p>
          <a:p>
            <a:r>
              <a:rPr lang="en-IE" dirty="0"/>
              <a:t>English</a:t>
            </a:r>
          </a:p>
          <a:p>
            <a:r>
              <a:rPr lang="en-IE" dirty="0"/>
              <a:t>Irish</a:t>
            </a:r>
          </a:p>
          <a:p>
            <a:r>
              <a:rPr lang="en-IE" dirty="0"/>
              <a:t>Maths</a:t>
            </a:r>
          </a:p>
          <a:p>
            <a:r>
              <a:rPr lang="en-IE" dirty="0"/>
              <a:t>Language</a:t>
            </a:r>
          </a:p>
          <a:p>
            <a:r>
              <a:rPr lang="en-IE" dirty="0"/>
              <a:t>Chemistry</a:t>
            </a:r>
          </a:p>
          <a:p>
            <a:r>
              <a:rPr lang="en-IE" dirty="0"/>
              <a:t>Biology/Physics/Agricultural Science</a:t>
            </a:r>
          </a:p>
          <a:p>
            <a:r>
              <a:rPr lang="en-IE" dirty="0"/>
              <a:t>Your favourite </a:t>
            </a:r>
            <a:r>
              <a:rPr lang="en-IE" dirty="0" smtClean="0"/>
              <a:t>subject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E" dirty="0" smtClean="0"/>
              <a:t>Psychology</a:t>
            </a:r>
          </a:p>
          <a:p>
            <a:r>
              <a:rPr lang="en-IE" dirty="0" smtClean="0"/>
              <a:t>English</a:t>
            </a:r>
            <a:endParaRPr lang="en-IE" dirty="0"/>
          </a:p>
          <a:p>
            <a:r>
              <a:rPr lang="en-IE" dirty="0"/>
              <a:t>Irish</a:t>
            </a:r>
          </a:p>
          <a:p>
            <a:r>
              <a:rPr lang="en-IE" dirty="0"/>
              <a:t>Maths</a:t>
            </a:r>
          </a:p>
          <a:p>
            <a:r>
              <a:rPr lang="en-IE" dirty="0"/>
              <a:t>Language</a:t>
            </a:r>
          </a:p>
          <a:p>
            <a:r>
              <a:rPr lang="en-IE" dirty="0"/>
              <a:t>Biology</a:t>
            </a:r>
          </a:p>
          <a:p>
            <a:r>
              <a:rPr lang="en-IE" dirty="0"/>
              <a:t>Business/Economics</a:t>
            </a:r>
          </a:p>
          <a:p>
            <a:r>
              <a:rPr lang="en-IE" dirty="0"/>
              <a:t>Your favourite </a:t>
            </a:r>
            <a:r>
              <a:rPr lang="en-IE" dirty="0" smtClean="0"/>
              <a:t>subject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477124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Possible Careers and Subject Combinations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E" dirty="0" smtClean="0"/>
              <a:t>Engineering</a:t>
            </a:r>
          </a:p>
          <a:p>
            <a:r>
              <a:rPr lang="en-IE" dirty="0"/>
              <a:t>English</a:t>
            </a:r>
          </a:p>
          <a:p>
            <a:r>
              <a:rPr lang="en-IE" dirty="0"/>
              <a:t>Irish</a:t>
            </a:r>
          </a:p>
          <a:p>
            <a:r>
              <a:rPr lang="en-IE" dirty="0"/>
              <a:t>Maths</a:t>
            </a:r>
          </a:p>
          <a:p>
            <a:r>
              <a:rPr lang="en-IE" dirty="0"/>
              <a:t>Physics</a:t>
            </a:r>
          </a:p>
          <a:p>
            <a:r>
              <a:rPr lang="en-IE" dirty="0"/>
              <a:t>Chemistry/Engineering</a:t>
            </a:r>
          </a:p>
          <a:p>
            <a:r>
              <a:rPr lang="en-IE" dirty="0"/>
              <a:t>Design &amp; Communication Graphics</a:t>
            </a:r>
          </a:p>
          <a:p>
            <a:r>
              <a:rPr lang="en-IE" dirty="0"/>
              <a:t>Applied </a:t>
            </a:r>
            <a:r>
              <a:rPr lang="en-IE" dirty="0" smtClean="0"/>
              <a:t>Maths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E" dirty="0" smtClean="0"/>
              <a:t>Law</a:t>
            </a:r>
          </a:p>
          <a:p>
            <a:r>
              <a:rPr lang="en-IE" dirty="0"/>
              <a:t>English</a:t>
            </a:r>
          </a:p>
          <a:p>
            <a:r>
              <a:rPr lang="en-IE" dirty="0"/>
              <a:t>Irish</a:t>
            </a:r>
          </a:p>
          <a:p>
            <a:r>
              <a:rPr lang="en-IE" dirty="0"/>
              <a:t>Maths</a:t>
            </a:r>
          </a:p>
          <a:p>
            <a:r>
              <a:rPr lang="en-IE" dirty="0"/>
              <a:t>Language</a:t>
            </a:r>
          </a:p>
          <a:p>
            <a:r>
              <a:rPr lang="en-IE" dirty="0"/>
              <a:t>Business</a:t>
            </a:r>
          </a:p>
          <a:p>
            <a:r>
              <a:rPr lang="en-IE" dirty="0"/>
              <a:t>History/Classical Studies</a:t>
            </a:r>
          </a:p>
          <a:p>
            <a:r>
              <a:rPr lang="en-IE" dirty="0"/>
              <a:t>Your favourite </a:t>
            </a:r>
            <a:r>
              <a:rPr lang="en-IE" dirty="0" smtClean="0"/>
              <a:t>subject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86082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Possible Careers and Subject Combinations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E" dirty="0" smtClean="0"/>
              <a:t>Agricultural Science</a:t>
            </a:r>
          </a:p>
          <a:p>
            <a:r>
              <a:rPr lang="en-IE" dirty="0"/>
              <a:t>English</a:t>
            </a:r>
          </a:p>
          <a:p>
            <a:r>
              <a:rPr lang="en-IE" dirty="0"/>
              <a:t>Irish</a:t>
            </a:r>
          </a:p>
          <a:p>
            <a:r>
              <a:rPr lang="en-IE" dirty="0"/>
              <a:t>Maths</a:t>
            </a:r>
          </a:p>
          <a:p>
            <a:r>
              <a:rPr lang="en-IE" dirty="0"/>
              <a:t>Agricultural Science</a:t>
            </a:r>
          </a:p>
          <a:p>
            <a:r>
              <a:rPr lang="en-IE" dirty="0"/>
              <a:t>Business/Agricultural Economics</a:t>
            </a:r>
          </a:p>
          <a:p>
            <a:r>
              <a:rPr lang="en-IE" dirty="0"/>
              <a:t>Biology</a:t>
            </a:r>
          </a:p>
          <a:p>
            <a:r>
              <a:rPr lang="en-IE" dirty="0"/>
              <a:t>Your favourite </a:t>
            </a:r>
            <a:r>
              <a:rPr lang="en-IE" dirty="0" smtClean="0"/>
              <a:t>subject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E" dirty="0" smtClean="0"/>
              <a:t>Veterinary</a:t>
            </a:r>
          </a:p>
          <a:p>
            <a:r>
              <a:rPr lang="en-IE" dirty="0"/>
              <a:t>English</a:t>
            </a:r>
          </a:p>
          <a:p>
            <a:r>
              <a:rPr lang="en-IE" dirty="0"/>
              <a:t>Irish</a:t>
            </a:r>
          </a:p>
          <a:p>
            <a:r>
              <a:rPr lang="en-IE" dirty="0"/>
              <a:t>Maths</a:t>
            </a:r>
          </a:p>
          <a:p>
            <a:r>
              <a:rPr lang="en-IE" dirty="0"/>
              <a:t>Language</a:t>
            </a:r>
          </a:p>
          <a:p>
            <a:r>
              <a:rPr lang="en-IE" dirty="0"/>
              <a:t>Chemistry</a:t>
            </a:r>
          </a:p>
          <a:p>
            <a:r>
              <a:rPr lang="en-IE" dirty="0"/>
              <a:t>Biology/Agricultural Science</a:t>
            </a:r>
          </a:p>
          <a:p>
            <a:r>
              <a:rPr lang="en-IE" dirty="0"/>
              <a:t>Your favourite </a:t>
            </a:r>
            <a:r>
              <a:rPr lang="en-IE" dirty="0" smtClean="0"/>
              <a:t>subject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559849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Possible Careers and Subject Combinations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E" dirty="0" smtClean="0"/>
              <a:t>Computer Science</a:t>
            </a:r>
          </a:p>
          <a:p>
            <a:r>
              <a:rPr lang="en-IE" dirty="0"/>
              <a:t>English</a:t>
            </a:r>
          </a:p>
          <a:p>
            <a:r>
              <a:rPr lang="en-IE" dirty="0"/>
              <a:t>Irish</a:t>
            </a:r>
          </a:p>
          <a:p>
            <a:r>
              <a:rPr lang="en-IE" dirty="0"/>
              <a:t>Maths</a:t>
            </a:r>
          </a:p>
          <a:p>
            <a:r>
              <a:rPr lang="en-IE" dirty="0"/>
              <a:t>Language</a:t>
            </a:r>
          </a:p>
          <a:p>
            <a:r>
              <a:rPr lang="en-IE" dirty="0"/>
              <a:t>Physics</a:t>
            </a:r>
          </a:p>
          <a:p>
            <a:r>
              <a:rPr lang="en-IE" dirty="0"/>
              <a:t>Design &amp; Communication Graphics</a:t>
            </a:r>
          </a:p>
          <a:p>
            <a:r>
              <a:rPr lang="en-IE" dirty="0"/>
              <a:t>Your favourite </a:t>
            </a:r>
            <a:r>
              <a:rPr lang="en-IE" dirty="0" smtClean="0"/>
              <a:t>subject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E" dirty="0" smtClean="0"/>
              <a:t>Dentistry</a:t>
            </a:r>
          </a:p>
          <a:p>
            <a:r>
              <a:rPr lang="en-IE" dirty="0"/>
              <a:t>English</a:t>
            </a:r>
          </a:p>
          <a:p>
            <a:r>
              <a:rPr lang="en-IE" dirty="0"/>
              <a:t>Irish</a:t>
            </a:r>
          </a:p>
          <a:p>
            <a:r>
              <a:rPr lang="en-IE" dirty="0"/>
              <a:t>Maths</a:t>
            </a:r>
          </a:p>
          <a:p>
            <a:r>
              <a:rPr lang="en-IE" dirty="0"/>
              <a:t>Language</a:t>
            </a:r>
          </a:p>
          <a:p>
            <a:r>
              <a:rPr lang="en-IE" dirty="0"/>
              <a:t>Chemistry</a:t>
            </a:r>
          </a:p>
          <a:p>
            <a:r>
              <a:rPr lang="en-IE" dirty="0"/>
              <a:t>Biology/Physics</a:t>
            </a:r>
          </a:p>
          <a:p>
            <a:r>
              <a:rPr lang="en-IE" dirty="0"/>
              <a:t>Your favourite </a:t>
            </a:r>
            <a:r>
              <a:rPr lang="en-IE" dirty="0" smtClean="0"/>
              <a:t>subject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426390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Possible Careers and Subject Combinations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IE" dirty="0" smtClean="0"/>
              <a:t>Social Science</a:t>
            </a:r>
          </a:p>
          <a:p>
            <a:r>
              <a:rPr lang="en-IE" dirty="0"/>
              <a:t>English</a:t>
            </a:r>
          </a:p>
          <a:p>
            <a:r>
              <a:rPr lang="en-IE" dirty="0"/>
              <a:t>Irish</a:t>
            </a:r>
          </a:p>
          <a:p>
            <a:r>
              <a:rPr lang="en-IE" dirty="0"/>
              <a:t>Maths</a:t>
            </a:r>
          </a:p>
          <a:p>
            <a:r>
              <a:rPr lang="en-IE" dirty="0"/>
              <a:t>Language</a:t>
            </a:r>
          </a:p>
          <a:p>
            <a:r>
              <a:rPr lang="en-IE" dirty="0"/>
              <a:t>Geography</a:t>
            </a:r>
          </a:p>
          <a:p>
            <a:r>
              <a:rPr lang="en-IE" dirty="0"/>
              <a:t>Religion</a:t>
            </a:r>
          </a:p>
          <a:p>
            <a:r>
              <a:rPr lang="en-IE" dirty="0"/>
              <a:t>Your favourite </a:t>
            </a:r>
            <a:r>
              <a:rPr lang="en-IE" dirty="0" smtClean="0"/>
              <a:t>subject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IE" dirty="0" smtClean="0"/>
              <a:t>Hotel Management</a:t>
            </a:r>
          </a:p>
          <a:p>
            <a:r>
              <a:rPr lang="en-IE" dirty="0"/>
              <a:t>English</a:t>
            </a:r>
          </a:p>
          <a:p>
            <a:r>
              <a:rPr lang="en-IE" dirty="0"/>
              <a:t>Irish</a:t>
            </a:r>
          </a:p>
          <a:p>
            <a:r>
              <a:rPr lang="en-IE" dirty="0"/>
              <a:t>Maths</a:t>
            </a:r>
          </a:p>
          <a:p>
            <a:r>
              <a:rPr lang="en-IE" dirty="0"/>
              <a:t>Language</a:t>
            </a:r>
          </a:p>
          <a:p>
            <a:r>
              <a:rPr lang="en-IE" dirty="0"/>
              <a:t>Business</a:t>
            </a:r>
          </a:p>
          <a:p>
            <a:r>
              <a:rPr lang="en-IE" dirty="0"/>
              <a:t>Home Economics - Scientific and Social</a:t>
            </a:r>
          </a:p>
          <a:p>
            <a:r>
              <a:rPr lang="en-IE" dirty="0"/>
              <a:t>Your favourite </a:t>
            </a:r>
            <a:r>
              <a:rPr lang="en-IE" dirty="0" smtClean="0"/>
              <a:t>subject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66936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666</TotalTime>
  <Words>1008</Words>
  <Application>Microsoft Office PowerPoint</Application>
  <PresentationFormat>Widescreen</PresentationFormat>
  <Paragraphs>222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Century Gothic</vt:lpstr>
      <vt:lpstr>Garamond</vt:lpstr>
      <vt:lpstr>Organic</vt:lpstr>
      <vt:lpstr>Leaving Certificate Subject Options</vt:lpstr>
      <vt:lpstr>Possible Careers and Subject Combinations</vt:lpstr>
      <vt:lpstr>Possible Careers and Subject Combinations</vt:lpstr>
      <vt:lpstr>Possible Careers and Subject Combinations</vt:lpstr>
      <vt:lpstr>Possible Careers and Subject Combinations</vt:lpstr>
      <vt:lpstr>Possible Careers and Subject Combinations</vt:lpstr>
      <vt:lpstr>Possible Careers and Subject Combinations</vt:lpstr>
      <vt:lpstr>Possible Careers and Subject Combinations</vt:lpstr>
      <vt:lpstr>Possible Careers and Subject Combinations</vt:lpstr>
      <vt:lpstr>Possible Careers and Subject Combinations</vt:lpstr>
      <vt:lpstr>Choosing a language</vt:lpstr>
      <vt:lpstr> Choosing Business </vt:lpstr>
      <vt:lpstr>Choosing  Economics</vt:lpstr>
      <vt:lpstr>Choosing Accounting </vt:lpstr>
      <vt:lpstr>Choosing Geography</vt:lpstr>
      <vt:lpstr>Choosing History</vt:lpstr>
      <vt:lpstr>Choosing Music</vt:lpstr>
      <vt:lpstr>Choosing Biology</vt:lpstr>
      <vt:lpstr>Choosing Chemistry</vt:lpstr>
      <vt:lpstr>Choosing Chemistry</vt:lpstr>
      <vt:lpstr>Choosing Physics</vt:lpstr>
      <vt:lpstr>Choosing Construction</vt:lpstr>
      <vt:lpstr>Choosing Design &amp; Communication Graphics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Leaving Certificate Subject Options</dc:title>
  <dc:creator>bc</dc:creator>
  <cp:lastModifiedBy>bc</cp:lastModifiedBy>
  <cp:revision>29</cp:revision>
  <dcterms:created xsi:type="dcterms:W3CDTF">2016-02-21T19:58:53Z</dcterms:created>
  <dcterms:modified xsi:type="dcterms:W3CDTF">2017-02-27T16:05:41Z</dcterms:modified>
</cp:coreProperties>
</file>